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3"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1BC09F-979F-4219-BC14-89980884D5C0}" v="4" dt="2021-04-20T17:20:15.9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laroski, Taylor" userId="808e8b38-dcd7-4790-8255-e9ab0a59a131" providerId="ADAL" clId="{531BC09F-979F-4219-BC14-89980884D5C0}"/>
    <pc:docChg chg="modSld">
      <pc:chgData name="Filaroski, Taylor" userId="808e8b38-dcd7-4790-8255-e9ab0a59a131" providerId="ADAL" clId="{531BC09F-979F-4219-BC14-89980884D5C0}" dt="2021-04-20T17:20:38.485" v="78" actId="20577"/>
      <pc:docMkLst>
        <pc:docMk/>
      </pc:docMkLst>
      <pc:sldChg chg="modSp mod">
        <pc:chgData name="Filaroski, Taylor" userId="808e8b38-dcd7-4790-8255-e9ab0a59a131" providerId="ADAL" clId="{531BC09F-979F-4219-BC14-89980884D5C0}" dt="2021-04-20T17:19:31.016" v="29" actId="20577"/>
        <pc:sldMkLst>
          <pc:docMk/>
          <pc:sldMk cId="4020193246" sldId="504"/>
        </pc:sldMkLst>
        <pc:graphicFrameChg chg="modGraphic">
          <ac:chgData name="Filaroski, Taylor" userId="808e8b38-dcd7-4790-8255-e9ab0a59a131" providerId="ADAL" clId="{531BC09F-979F-4219-BC14-89980884D5C0}" dt="2021-04-20T17:19:31.016" v="29" actId="20577"/>
          <ac:graphicFrameMkLst>
            <pc:docMk/>
            <pc:sldMk cId="4020193246" sldId="504"/>
            <ac:graphicFrameMk id="15" creationId="{0A1B2E9B-FDFF-4E1D-9D3B-379C0132C634}"/>
          </ac:graphicFrameMkLst>
        </pc:graphicFrameChg>
      </pc:sldChg>
      <pc:sldChg chg="modSp mod modNotesTx">
        <pc:chgData name="Filaroski, Taylor" userId="808e8b38-dcd7-4790-8255-e9ab0a59a131" providerId="ADAL" clId="{531BC09F-979F-4219-BC14-89980884D5C0}" dt="2021-04-20T17:20:06.857" v="57" actId="20577"/>
        <pc:sldMkLst>
          <pc:docMk/>
          <pc:sldMk cId="902281997" sldId="505"/>
        </pc:sldMkLst>
        <pc:graphicFrameChg chg="modGraphic">
          <ac:chgData name="Filaroski, Taylor" userId="808e8b38-dcd7-4790-8255-e9ab0a59a131" providerId="ADAL" clId="{531BC09F-979F-4219-BC14-89980884D5C0}" dt="2021-04-20T17:20:06.857" v="57" actId="20577"/>
          <ac:graphicFrameMkLst>
            <pc:docMk/>
            <pc:sldMk cId="902281997" sldId="505"/>
            <ac:graphicFrameMk id="11" creationId="{9F149903-9EB5-4E54-9AC5-7F449BB7E1D0}"/>
          </ac:graphicFrameMkLst>
        </pc:graphicFrameChg>
      </pc:sldChg>
      <pc:sldChg chg="modSp mod">
        <pc:chgData name="Filaroski, Taylor" userId="808e8b38-dcd7-4790-8255-e9ab0a59a131" providerId="ADAL" clId="{531BC09F-979F-4219-BC14-89980884D5C0}" dt="2021-04-20T17:20:38.485" v="78" actId="20577"/>
        <pc:sldMkLst>
          <pc:docMk/>
          <pc:sldMk cId="4219494486" sldId="506"/>
        </pc:sldMkLst>
        <pc:graphicFrameChg chg="modGraphic">
          <ac:chgData name="Filaroski, Taylor" userId="808e8b38-dcd7-4790-8255-e9ab0a59a131" providerId="ADAL" clId="{531BC09F-979F-4219-BC14-89980884D5C0}" dt="2021-04-20T17:20:38.485" v="78" actId="20577"/>
          <ac:graphicFrameMkLst>
            <pc:docMk/>
            <pc:sldMk cId="4219494486" sldId="506"/>
            <ac:graphicFrameMk id="11" creationId="{88A98626-2E13-4D69-8063-8BDF69CCE72D}"/>
          </ac:graphicFrameMkLst>
        </pc:graphicFrameChg>
      </pc:sldChg>
    </pc:docChg>
  </pc:docChgLst>
  <pc:docChgLst>
    <pc:chgData name="Simons, Zach" userId="S::zach.simons@kimley-horn.com::3a5217f5-eaac-4f0f-b23c-aa59983becee" providerId="AD" clId="Web-{B635BF9F-E099-B000-DC61-CC6FC6965A16}"/>
    <pc:docChg chg="modSld">
      <pc:chgData name="Simons, Zach" userId="S::zach.simons@kimley-horn.com::3a5217f5-eaac-4f0f-b23c-aa59983becee" providerId="AD" clId="Web-{B635BF9F-E099-B000-DC61-CC6FC6965A16}" dt="2021-04-17T19:03:19.525" v="292"/>
      <pc:docMkLst>
        <pc:docMk/>
      </pc:docMkLst>
      <pc:sldChg chg="delSp modSp modNotes">
        <pc:chgData name="Simons, Zach" userId="S::zach.simons@kimley-horn.com::3a5217f5-eaac-4f0f-b23c-aa59983becee" providerId="AD" clId="Web-{B635BF9F-E099-B000-DC61-CC6FC6965A16}" dt="2021-04-17T18:55:26.214" v="38"/>
        <pc:sldMkLst>
          <pc:docMk/>
          <pc:sldMk cId="3309063412" sldId="503"/>
        </pc:sldMkLst>
        <pc:spChg chg="del">
          <ac:chgData name="Simons, Zach" userId="S::zach.simons@kimley-horn.com::3a5217f5-eaac-4f0f-b23c-aa59983becee" providerId="AD" clId="Web-{B635BF9F-E099-B000-DC61-CC6FC6965A16}" dt="2021-04-17T18:54:28.900" v="1"/>
          <ac:spMkLst>
            <pc:docMk/>
            <pc:sldMk cId="3309063412" sldId="503"/>
            <ac:spMk id="6" creationId="{7027257B-4FDA-4D5E-B242-50F7A10EADD1}"/>
          </ac:spMkLst>
        </pc:spChg>
        <pc:graphicFrameChg chg="mod modGraphic">
          <ac:chgData name="Simons, Zach" userId="S::zach.simons@kimley-horn.com::3a5217f5-eaac-4f0f-b23c-aa59983becee" providerId="AD" clId="Web-{B635BF9F-E099-B000-DC61-CC6FC6965A16}" dt="2021-04-17T18:55:08.354" v="33"/>
          <ac:graphicFrameMkLst>
            <pc:docMk/>
            <pc:sldMk cId="3309063412" sldId="503"/>
            <ac:graphicFrameMk id="11" creationId="{6C56D1D6-488A-4DEE-9C76-04F8A27EB7CE}"/>
          </ac:graphicFrameMkLst>
        </pc:graphicFrameChg>
        <pc:picChg chg="mod">
          <ac:chgData name="Simons, Zach" userId="S::zach.simons@kimley-horn.com::3a5217f5-eaac-4f0f-b23c-aa59983becee" providerId="AD" clId="Web-{B635BF9F-E099-B000-DC61-CC6FC6965A16}" dt="2021-04-17T18:54:46.260" v="15" actId="1076"/>
          <ac:picMkLst>
            <pc:docMk/>
            <pc:sldMk cId="3309063412" sldId="503"/>
            <ac:picMk id="8" creationId="{F8F27182-7EFD-4D81-A5E7-E5E2B2A55D38}"/>
          </ac:picMkLst>
        </pc:picChg>
      </pc:sldChg>
      <pc:sldChg chg="delSp modSp modNotes">
        <pc:chgData name="Simons, Zach" userId="S::zach.simons@kimley-horn.com::3a5217f5-eaac-4f0f-b23c-aa59983becee" providerId="AD" clId="Web-{B635BF9F-E099-B000-DC61-CC6FC6965A16}" dt="2021-04-17T18:58:27.531" v="124"/>
        <pc:sldMkLst>
          <pc:docMk/>
          <pc:sldMk cId="4020193246" sldId="504"/>
        </pc:sldMkLst>
        <pc:spChg chg="del">
          <ac:chgData name="Simons, Zach" userId="S::zach.simons@kimley-horn.com::3a5217f5-eaac-4f0f-b23c-aa59983becee" providerId="AD" clId="Web-{B635BF9F-E099-B000-DC61-CC6FC6965A16}" dt="2021-04-17T18:55:51.308" v="60"/>
          <ac:spMkLst>
            <pc:docMk/>
            <pc:sldMk cId="4020193246" sldId="504"/>
            <ac:spMk id="13" creationId="{7C7FFC2C-F58B-47EB-A1E1-BAECCAC1B2D6}"/>
          </ac:spMkLst>
        </pc:spChg>
        <pc:graphicFrameChg chg="mod modGraphic">
          <ac:chgData name="Simons, Zach" userId="S::zach.simons@kimley-horn.com::3a5217f5-eaac-4f0f-b23c-aa59983becee" providerId="AD" clId="Web-{B635BF9F-E099-B000-DC61-CC6FC6965A16}" dt="2021-04-17T18:58:02.343" v="116"/>
          <ac:graphicFrameMkLst>
            <pc:docMk/>
            <pc:sldMk cId="4020193246" sldId="504"/>
            <ac:graphicFrameMk id="15" creationId="{0A1B2E9B-FDFF-4E1D-9D3B-379C0132C634}"/>
          </ac:graphicFrameMkLst>
        </pc:graphicFrameChg>
        <pc:picChg chg="mod">
          <ac:chgData name="Simons, Zach" userId="S::zach.simons@kimley-horn.com::3a5217f5-eaac-4f0f-b23c-aa59983becee" providerId="AD" clId="Web-{B635BF9F-E099-B000-DC61-CC6FC6965A16}" dt="2021-04-17T18:55:58.918" v="62" actId="1076"/>
          <ac:picMkLst>
            <pc:docMk/>
            <pc:sldMk cId="4020193246" sldId="504"/>
            <ac:picMk id="7" creationId="{EDD78377-E551-4DBB-BD2C-D63A8DA474F9}"/>
          </ac:picMkLst>
        </pc:picChg>
      </pc:sldChg>
      <pc:sldChg chg="delSp modSp modNotes">
        <pc:chgData name="Simons, Zach" userId="S::zach.simons@kimley-horn.com::3a5217f5-eaac-4f0f-b23c-aa59983becee" providerId="AD" clId="Web-{B635BF9F-E099-B000-DC61-CC6FC6965A16}" dt="2021-04-17T19:00:28.989" v="214"/>
        <pc:sldMkLst>
          <pc:docMk/>
          <pc:sldMk cId="902281997" sldId="505"/>
        </pc:sldMkLst>
        <pc:spChg chg="del">
          <ac:chgData name="Simons, Zach" userId="S::zach.simons@kimley-horn.com::3a5217f5-eaac-4f0f-b23c-aa59983becee" providerId="AD" clId="Web-{B635BF9F-E099-B000-DC61-CC6FC6965A16}" dt="2021-04-17T18:58:35.876" v="126"/>
          <ac:spMkLst>
            <pc:docMk/>
            <pc:sldMk cId="902281997" sldId="505"/>
            <ac:spMk id="12" creationId="{EDA7E727-9C9E-4D55-9990-8176FBF51CA0}"/>
          </ac:spMkLst>
        </pc:spChg>
        <pc:graphicFrameChg chg="mod modGraphic">
          <ac:chgData name="Simons, Zach" userId="S::zach.simons@kimley-horn.com::3a5217f5-eaac-4f0f-b23c-aa59983becee" providerId="AD" clId="Web-{B635BF9F-E099-B000-DC61-CC6FC6965A16}" dt="2021-04-17T19:00:01.707" v="202"/>
          <ac:graphicFrameMkLst>
            <pc:docMk/>
            <pc:sldMk cId="902281997" sldId="505"/>
            <ac:graphicFrameMk id="11" creationId="{9F149903-9EB5-4E54-9AC5-7F449BB7E1D0}"/>
          </ac:graphicFrameMkLst>
        </pc:graphicFrameChg>
        <pc:picChg chg="mod">
          <ac:chgData name="Simons, Zach" userId="S::zach.simons@kimley-horn.com::3a5217f5-eaac-4f0f-b23c-aa59983becee" providerId="AD" clId="Web-{B635BF9F-E099-B000-DC61-CC6FC6965A16}" dt="2021-04-17T18:58:53.970" v="147" actId="1076"/>
          <ac:picMkLst>
            <pc:docMk/>
            <pc:sldMk cId="902281997" sldId="505"/>
            <ac:picMk id="8" creationId="{A4DABAFC-FD06-4539-A971-3669E48D98B1}"/>
          </ac:picMkLst>
        </pc:picChg>
      </pc:sldChg>
      <pc:sldChg chg="delSp modSp modNotes">
        <pc:chgData name="Simons, Zach" userId="S::zach.simons@kimley-horn.com::3a5217f5-eaac-4f0f-b23c-aa59983becee" providerId="AD" clId="Web-{B635BF9F-E099-B000-DC61-CC6FC6965A16}" dt="2021-04-17T19:03:19.525" v="292"/>
        <pc:sldMkLst>
          <pc:docMk/>
          <pc:sldMk cId="4219494486" sldId="506"/>
        </pc:sldMkLst>
        <pc:spChg chg="del">
          <ac:chgData name="Simons, Zach" userId="S::zach.simons@kimley-horn.com::3a5217f5-eaac-4f0f-b23c-aa59983becee" providerId="AD" clId="Web-{B635BF9F-E099-B000-DC61-CC6FC6965A16}" dt="2021-04-17T19:00:36.349" v="216"/>
          <ac:spMkLst>
            <pc:docMk/>
            <pc:sldMk cId="4219494486" sldId="506"/>
            <ac:spMk id="12" creationId="{7F681DB6-4BFB-441E-BB96-7BED17AB88F6}"/>
          </ac:spMkLst>
        </pc:spChg>
        <pc:graphicFrameChg chg="mod modGraphic">
          <ac:chgData name="Simons, Zach" userId="S::zach.simons@kimley-horn.com::3a5217f5-eaac-4f0f-b23c-aa59983becee" providerId="AD" clId="Web-{B635BF9F-E099-B000-DC61-CC6FC6965A16}" dt="2021-04-17T19:02:34.008" v="284"/>
          <ac:graphicFrameMkLst>
            <pc:docMk/>
            <pc:sldMk cId="4219494486" sldId="506"/>
            <ac:graphicFrameMk id="11" creationId="{88A98626-2E13-4D69-8063-8BDF69CCE72D}"/>
          </ac:graphicFrameMkLst>
        </pc:graphicFrameChg>
        <pc:picChg chg="mod">
          <ac:chgData name="Simons, Zach" userId="S::zach.simons@kimley-horn.com::3a5217f5-eaac-4f0f-b23c-aa59983becee" providerId="AD" clId="Web-{B635BF9F-E099-B000-DC61-CC6FC6965A16}" dt="2021-04-17T19:00:57.943" v="235" actId="1076"/>
          <ac:picMkLst>
            <pc:docMk/>
            <pc:sldMk cId="4219494486" sldId="506"/>
            <ac:picMk id="7" creationId="{0FC59644-6B21-4290-9F72-449230ADAF0C}"/>
          </ac:picMkLst>
        </pc:picChg>
      </pc:sldChg>
    </pc:docChg>
  </pc:docChgLst>
  <pc:docChgLst>
    <pc:chgData name="Beem, Corinn" userId="c940195d-46ad-491a-b089-963483842aae" providerId="ADAL" clId="{8B0ADD31-7F49-495B-8C01-6582A62C0F40}"/>
    <pc:docChg chg="custSel delSld modSld">
      <pc:chgData name="Beem, Corinn" userId="c940195d-46ad-491a-b089-963483842aae" providerId="ADAL" clId="{8B0ADD31-7F49-495B-8C01-6582A62C0F40}" dt="2021-04-12T19:29:57.170" v="84" actId="478"/>
      <pc:docMkLst>
        <pc:docMk/>
      </pc:docMkLst>
      <pc:sldChg chg="modSp modNotesTx">
        <pc:chgData name="Beem, Corinn" userId="c940195d-46ad-491a-b089-963483842aae" providerId="ADAL" clId="{8B0ADD31-7F49-495B-8C01-6582A62C0F40}" dt="2021-04-12T19:25:21.090" v="24" actId="20577"/>
        <pc:sldMkLst>
          <pc:docMk/>
          <pc:sldMk cId="3309063412" sldId="503"/>
        </pc:sldMkLst>
        <pc:spChg chg="mod">
          <ac:chgData name="Beem, Corinn" userId="c940195d-46ad-491a-b089-963483842aae" providerId="ADAL" clId="{8B0ADD31-7F49-495B-8C01-6582A62C0F40}" dt="2021-04-12T19:25:11.951" v="22"/>
          <ac:spMkLst>
            <pc:docMk/>
            <pc:sldMk cId="3309063412" sldId="503"/>
            <ac:spMk id="2" creationId="{B6B9F291-16BF-4C3F-83DE-B220C1AF1282}"/>
          </ac:spMkLst>
        </pc:spChg>
      </pc:sldChg>
      <pc:sldChg chg="modSp modNotesTx">
        <pc:chgData name="Beem, Corinn" userId="c940195d-46ad-491a-b089-963483842aae" providerId="ADAL" clId="{8B0ADD31-7F49-495B-8C01-6582A62C0F40}" dt="2021-04-12T19:25:26.784" v="26"/>
        <pc:sldMkLst>
          <pc:docMk/>
          <pc:sldMk cId="4020193246" sldId="504"/>
        </pc:sldMkLst>
        <pc:spChg chg="mod">
          <ac:chgData name="Beem, Corinn" userId="c940195d-46ad-491a-b089-963483842aae" providerId="ADAL" clId="{8B0ADD31-7F49-495B-8C01-6582A62C0F40}" dt="2021-04-12T19:25:26.784" v="26"/>
          <ac:spMkLst>
            <pc:docMk/>
            <pc:sldMk cId="4020193246" sldId="504"/>
            <ac:spMk id="2" creationId="{B6B9F291-16BF-4C3F-83DE-B220C1AF1282}"/>
          </ac:spMkLst>
        </pc:spChg>
      </pc:sldChg>
      <pc:sldChg chg="modSp modNotesTx">
        <pc:chgData name="Beem, Corinn" userId="c940195d-46ad-491a-b089-963483842aae" providerId="ADAL" clId="{8B0ADD31-7F49-495B-8C01-6582A62C0F40}" dt="2021-04-12T19:25:34.090" v="28"/>
        <pc:sldMkLst>
          <pc:docMk/>
          <pc:sldMk cId="902281997" sldId="505"/>
        </pc:sldMkLst>
        <pc:spChg chg="mod">
          <ac:chgData name="Beem, Corinn" userId="c940195d-46ad-491a-b089-963483842aae" providerId="ADAL" clId="{8B0ADD31-7F49-495B-8C01-6582A62C0F40}" dt="2021-04-12T19:25:34.090" v="28"/>
          <ac:spMkLst>
            <pc:docMk/>
            <pc:sldMk cId="902281997" sldId="505"/>
            <ac:spMk id="2" creationId="{B6B9F291-16BF-4C3F-83DE-B220C1AF1282}"/>
          </ac:spMkLst>
        </pc:spChg>
      </pc:sldChg>
      <pc:sldChg chg="modSp modNotesTx">
        <pc:chgData name="Beem, Corinn" userId="c940195d-46ad-491a-b089-963483842aae" providerId="ADAL" clId="{8B0ADD31-7F49-495B-8C01-6582A62C0F40}" dt="2021-04-12T19:25:45.115" v="31" actId="20577"/>
        <pc:sldMkLst>
          <pc:docMk/>
          <pc:sldMk cId="4219494486" sldId="506"/>
        </pc:sldMkLst>
        <pc:spChg chg="mod">
          <ac:chgData name="Beem, Corinn" userId="c940195d-46ad-491a-b089-963483842aae" providerId="ADAL" clId="{8B0ADD31-7F49-495B-8C01-6582A62C0F40}" dt="2021-04-12T19:25:40.062" v="30"/>
          <ac:spMkLst>
            <pc:docMk/>
            <pc:sldMk cId="4219494486" sldId="506"/>
            <ac:spMk id="2" creationId="{B6B9F291-16BF-4C3F-83DE-B220C1AF1282}"/>
          </ac:spMkLst>
        </pc:spChg>
      </pc:sldChg>
      <pc:sldChg chg="modSp mod">
        <pc:chgData name="Beem, Corinn" userId="c940195d-46ad-491a-b089-963483842aae" providerId="ADAL" clId="{8B0ADD31-7F49-495B-8C01-6582A62C0F40}" dt="2021-04-12T19:25:50.890" v="33" actId="20577"/>
        <pc:sldMkLst>
          <pc:docMk/>
          <pc:sldMk cId="3544745729" sldId="511"/>
        </pc:sldMkLst>
        <pc:spChg chg="mod">
          <ac:chgData name="Beem, Corinn" userId="c940195d-46ad-491a-b089-963483842aae" providerId="ADAL" clId="{8B0ADD31-7F49-495B-8C01-6582A62C0F40}" dt="2021-04-12T19:25:50.890" v="33" actId="20577"/>
          <ac:spMkLst>
            <pc:docMk/>
            <pc:sldMk cId="3544745729" sldId="511"/>
            <ac:spMk id="5" creationId="{3E532E98-B6B5-4ACC-BAF8-6B4F7E7C68E3}"/>
          </ac:spMkLst>
        </pc:spChg>
      </pc:sldChg>
      <pc:sldChg chg="modSp mod">
        <pc:chgData name="Beem, Corinn" userId="c940195d-46ad-491a-b089-963483842aae" providerId="ADAL" clId="{8B0ADD31-7F49-495B-8C01-6582A62C0F40}" dt="2021-04-12T19:25:57.114" v="37" actId="20577"/>
        <pc:sldMkLst>
          <pc:docMk/>
          <pc:sldMk cId="4189796286" sldId="513"/>
        </pc:sldMkLst>
        <pc:spChg chg="mod">
          <ac:chgData name="Beem, Corinn" userId="c940195d-46ad-491a-b089-963483842aae" providerId="ADAL" clId="{8B0ADD31-7F49-495B-8C01-6582A62C0F40}" dt="2021-04-12T19:25:57.114" v="37" actId="20577"/>
          <ac:spMkLst>
            <pc:docMk/>
            <pc:sldMk cId="4189796286" sldId="513"/>
            <ac:spMk id="6" creationId="{7ADE84E5-34FE-4C41-9602-1621F6B66961}"/>
          </ac:spMkLst>
        </pc:spChg>
      </pc:sldChg>
      <pc:sldChg chg="addSp delSp modSp mod">
        <pc:chgData name="Beem, Corinn" userId="c940195d-46ad-491a-b089-963483842aae" providerId="ADAL" clId="{8B0ADD31-7F49-495B-8C01-6582A62C0F40}" dt="2021-04-12T19:29:57.170" v="84" actId="478"/>
        <pc:sldMkLst>
          <pc:docMk/>
          <pc:sldMk cId="4291394701" sldId="540"/>
        </pc:sldMkLst>
        <pc:spChg chg="mod">
          <ac:chgData name="Beem, Corinn" userId="c940195d-46ad-491a-b089-963483842aae" providerId="ADAL" clId="{8B0ADD31-7F49-495B-8C01-6582A62C0F40}" dt="2021-04-12T19:24:26.459" v="1" actId="20577"/>
          <ac:spMkLst>
            <pc:docMk/>
            <pc:sldMk cId="4291394701" sldId="540"/>
            <ac:spMk id="2" creationId="{D85898C7-A09F-41F6-AAC4-07C7EEEB728B}"/>
          </ac:spMkLst>
        </pc:spChg>
        <pc:spChg chg="mod">
          <ac:chgData name="Beem, Corinn" userId="c940195d-46ad-491a-b089-963483842aae" providerId="ADAL" clId="{8B0ADD31-7F49-495B-8C01-6582A62C0F40}" dt="2021-04-12T19:24:34.570" v="15" actId="1036"/>
          <ac:spMkLst>
            <pc:docMk/>
            <pc:sldMk cId="4291394701" sldId="540"/>
            <ac:spMk id="3" creationId="{DFD987FC-CFC7-44C8-94B6-8C00F3CDCDD3}"/>
          </ac:spMkLst>
        </pc:spChg>
        <pc:spChg chg="add del mod">
          <ac:chgData name="Beem, Corinn" userId="c940195d-46ad-491a-b089-963483842aae" providerId="ADAL" clId="{8B0ADD31-7F49-495B-8C01-6582A62C0F40}" dt="2021-04-12T19:29:57.170" v="84" actId="478"/>
          <ac:spMkLst>
            <pc:docMk/>
            <pc:sldMk cId="4291394701" sldId="540"/>
            <ac:spMk id="5" creationId="{C0CDFDFE-945F-4F36-B7DA-8C73B860D74B}"/>
          </ac:spMkLst>
        </pc:spChg>
      </pc:sldChg>
      <pc:sldChg chg="modSp mod modNotesTx">
        <pc:chgData name="Beem, Corinn" userId="c940195d-46ad-491a-b089-963483842aae" providerId="ADAL" clId="{8B0ADD31-7F49-495B-8C01-6582A62C0F40}" dt="2021-04-12T19:26:40.138" v="77" actId="20577"/>
        <pc:sldMkLst>
          <pc:docMk/>
          <pc:sldMk cId="1503661817" sldId="558"/>
        </pc:sldMkLst>
        <pc:spChg chg="mod">
          <ac:chgData name="Beem, Corinn" userId="c940195d-46ad-491a-b089-963483842aae" providerId="ADAL" clId="{8B0ADD31-7F49-495B-8C01-6582A62C0F40}" dt="2021-04-12T19:24:45.009" v="17" actId="20577"/>
          <ac:spMkLst>
            <pc:docMk/>
            <pc:sldMk cId="1503661817" sldId="558"/>
            <ac:spMk id="2" creationId="{D4A1F4AB-06D3-41C7-A09F-523B103E846F}"/>
          </ac:spMkLst>
        </pc:spChg>
        <pc:spChg chg="mod">
          <ac:chgData name="Beem, Corinn" userId="c940195d-46ad-491a-b089-963483842aae" providerId="ADAL" clId="{8B0ADD31-7F49-495B-8C01-6582A62C0F40}" dt="2021-04-12T19:26:16.115" v="41" actId="6549"/>
          <ac:spMkLst>
            <pc:docMk/>
            <pc:sldMk cId="1503661817" sldId="558"/>
            <ac:spMk id="37" creationId="{D75644BC-53EB-4AF2-A3A5-26E88A22BB8C}"/>
          </ac:spMkLst>
        </pc:spChg>
        <pc:spChg chg="mod">
          <ac:chgData name="Beem, Corinn" userId="c940195d-46ad-491a-b089-963483842aae" providerId="ADAL" clId="{8B0ADD31-7F49-495B-8C01-6582A62C0F40}" dt="2021-04-12T19:26:19.899" v="45" actId="6549"/>
          <ac:spMkLst>
            <pc:docMk/>
            <pc:sldMk cId="1503661817" sldId="558"/>
            <ac:spMk id="38" creationId="{5A6BADBE-CE4A-4C98-A48D-9DBDD1BE71D5}"/>
          </ac:spMkLst>
        </pc:spChg>
        <pc:spChg chg="mod">
          <ac:chgData name="Beem, Corinn" userId="c940195d-46ad-491a-b089-963483842aae" providerId="ADAL" clId="{8B0ADD31-7F49-495B-8C01-6582A62C0F40}" dt="2021-04-12T19:26:23.440" v="50" actId="6549"/>
          <ac:spMkLst>
            <pc:docMk/>
            <pc:sldMk cId="1503661817" sldId="558"/>
            <ac:spMk id="39" creationId="{5249E791-5DF4-48F1-B804-0AF87B3ED6B2}"/>
          </ac:spMkLst>
        </pc:spChg>
        <pc:spChg chg="mod">
          <ac:chgData name="Beem, Corinn" userId="c940195d-46ad-491a-b089-963483842aae" providerId="ADAL" clId="{8B0ADD31-7F49-495B-8C01-6582A62C0F40}" dt="2021-04-12T19:26:27.531" v="57" actId="6549"/>
          <ac:spMkLst>
            <pc:docMk/>
            <pc:sldMk cId="1503661817" sldId="558"/>
            <ac:spMk id="40" creationId="{BABD2D6F-67C6-428E-9B6E-575730D25AB1}"/>
          </ac:spMkLst>
        </pc:spChg>
      </pc:sldChg>
      <pc:sldChg chg="addSp delSp modSp mod">
        <pc:chgData name="Beem, Corinn" userId="c940195d-46ad-491a-b089-963483842aae" providerId="ADAL" clId="{8B0ADD31-7F49-495B-8C01-6582A62C0F40}" dt="2021-04-12T19:29:33.185" v="82" actId="14826"/>
        <pc:sldMkLst>
          <pc:docMk/>
          <pc:sldMk cId="2489502936" sldId="559"/>
        </pc:sldMkLst>
        <pc:spChg chg="mod">
          <ac:chgData name="Beem, Corinn" userId="c940195d-46ad-491a-b089-963483842aae" providerId="ADAL" clId="{8B0ADD31-7F49-495B-8C01-6582A62C0F40}" dt="2021-04-12T19:24:56.720" v="21" actId="20577"/>
          <ac:spMkLst>
            <pc:docMk/>
            <pc:sldMk cId="2489502936" sldId="559"/>
            <ac:spMk id="2" creationId="{D4A1F4AB-06D3-41C7-A09F-523B103E846F}"/>
          </ac:spMkLst>
        </pc:spChg>
        <pc:picChg chg="add del mod">
          <ac:chgData name="Beem, Corinn" userId="c940195d-46ad-491a-b089-963483842aae" providerId="ADAL" clId="{8B0ADD31-7F49-495B-8C01-6582A62C0F40}" dt="2021-04-12T19:27:44.369" v="80" actId="478"/>
          <ac:picMkLst>
            <pc:docMk/>
            <pc:sldMk cId="2489502936" sldId="559"/>
            <ac:picMk id="3" creationId="{CE892B5F-DEB6-464A-A996-BBB471DC6929}"/>
          </ac:picMkLst>
        </pc:picChg>
        <pc:picChg chg="add mod">
          <ac:chgData name="Beem, Corinn" userId="c940195d-46ad-491a-b089-963483842aae" providerId="ADAL" clId="{8B0ADD31-7F49-495B-8C01-6582A62C0F40}" dt="2021-04-12T19:29:33.185" v="82" actId="14826"/>
          <ac:picMkLst>
            <pc:docMk/>
            <pc:sldMk cId="2489502936" sldId="559"/>
            <ac:picMk id="4" creationId="{9DF72183-29DB-424E-BD47-13CD30AED4DD}"/>
          </ac:picMkLst>
        </pc:picChg>
      </pc:sldChg>
      <pc:sldChg chg="del">
        <pc:chgData name="Beem, Corinn" userId="c940195d-46ad-491a-b089-963483842aae" providerId="ADAL" clId="{8B0ADD31-7F49-495B-8C01-6582A62C0F40}" dt="2021-04-12T19:26:55.772" v="78" actId="47"/>
        <pc:sldMkLst>
          <pc:docMk/>
          <pc:sldMk cId="597215285" sldId="56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3 created 100,549 jobs earning $6.1 billion in payroll, contributed $9.9 billion in value added, and generated a total economic output of $17.9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803570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Bomar</a:t>
            </a:r>
            <a:r>
              <a:rPr lang="en-US" dirty="0"/>
              <a:t> Field – Shelbyville Municipal Airport created 101 jobs earning $6.9 million in payroll, contributed $10.6 million in value added, and generated a total economic output of $22.4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following slides present the individual components of economic impacts of Bomar Field – Shelbyville Municipal Airport. As this slide shows, Bomar Field – Shelbyville Municipal Airport supports 101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Bomar Field – Shelbyville Municipal Airport generates $6.9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Bomar Field – Shelbyville Municipal Airport contributes $10.6 million in value added.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Bomar Field – Shelbyville Municipal Airport contributes $22.4 million in business revenue generated by on-airport activity and visitor spending. This metric encompasses payroll and valued added and thus represents the total economic output of Bomar Field – Shelbyville Municipal Airport.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err="1">
                <a:solidFill>
                  <a:srgbClr val="1E376D"/>
                </a:solidFill>
              </a:rPr>
              <a:t>Bomar</a:t>
            </a:r>
            <a:r>
              <a:rPr lang="en-US" sz="3500" dirty="0">
                <a:solidFill>
                  <a:srgbClr val="1E376D"/>
                </a:solidFill>
              </a:rPr>
              <a:t> Field – </a:t>
            </a:r>
            <a:br>
              <a:rPr lang="en-US" sz="3500" dirty="0">
                <a:solidFill>
                  <a:srgbClr val="1E376D"/>
                </a:solidFill>
              </a:rPr>
            </a:br>
            <a:r>
              <a:rPr lang="en-US" sz="3500" dirty="0">
                <a:solidFill>
                  <a:srgbClr val="1E376D"/>
                </a:solidFill>
              </a:rPr>
              <a:t>Shelbyville Municipal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572570"/>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dirty="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3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100,549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$17.9</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93002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a:t>
            </a:r>
            <a:r>
              <a:rPr lang="en-US" dirty="0" err="1"/>
              <a:t>Bomar</a:t>
            </a:r>
            <a:r>
              <a:rPr lang="en-US" dirty="0"/>
              <a:t> Field – Shelbyville Municipal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101</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$22.4</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a:t>
            </a:r>
            <a:r>
              <a:rPr lang="en-US" dirty="0" err="1"/>
              <a:t>Bomar</a:t>
            </a:r>
            <a:r>
              <a:rPr lang="en-US" dirty="0"/>
              <a:t> Field – Shelbyville Municipal Airport Is Just Local?</a:t>
            </a:r>
          </a:p>
        </p:txBody>
      </p:sp>
      <p:pic>
        <p:nvPicPr>
          <p:cNvPr id="4" name="Picture 3">
            <a:extLst>
              <a:ext uri="{FF2B5EF4-FFF2-40B4-BE49-F238E27FC236}">
                <a16:creationId xmlns:a16="http://schemas.microsoft.com/office/drawing/2014/main" id="{9DF72183-29DB-424E-BD47-13CD30AED4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26569" y="1706595"/>
            <a:ext cx="7639254" cy="4995306"/>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err="1"/>
              <a:t>Bomar</a:t>
            </a:r>
            <a:r>
              <a:rPr lang="en-US" dirty="0"/>
              <a:t> Field – Shelbyville Municipal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2717800"/>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479436126"/>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54</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19</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27</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defTabSz="914400">
                        <a:buNone/>
                      </a:pPr>
                      <a:r>
                        <a:rPr lang="en-US" sz="1600" b="1" i="0" u="none" strike="noStrike" kern="1200" dirty="0">
                          <a:solidFill>
                            <a:srgbClr val="000000"/>
                          </a:solidFill>
                          <a:effectLst/>
                          <a:latin typeface="Arial"/>
                          <a:ea typeface="+mn-ea"/>
                          <a:cs typeface="Arial"/>
                        </a:rPr>
                        <a:t>101</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779000519"/>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$4,000,000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$1,300,000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$1,700,000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$6,900,000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err="1"/>
              <a:t>Bomar</a:t>
            </a:r>
            <a:r>
              <a:rPr lang="en-US" dirty="0"/>
              <a:t> Field – Shelbyville Municipal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2882900"/>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err="1"/>
              <a:t>Bomar</a:t>
            </a:r>
            <a:r>
              <a:rPr lang="en-US" dirty="0"/>
              <a:t> Field – Shelbyville Municipal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2724150"/>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1950555748"/>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$5,900,000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$1,900,000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$2,800,000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$10,600,000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617797854"/>
              </p:ext>
            </p:extLst>
          </p:nvPr>
        </p:nvGraphicFramePr>
        <p:xfrm>
          <a:off x="2230759" y="252730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Income </a:t>
                      </a:r>
                      <a:br>
                        <a:rPr lang="en-US" sz="1800" b="1" i="0" u="none" strike="noStrike" dirty="0">
                          <a:solidFill>
                            <a:srgbClr val="FFFFFF"/>
                          </a:solidFill>
                          <a:effectLst/>
                          <a:latin typeface="Arial"/>
                          <a:cs typeface="Arial"/>
                        </a:rPr>
                      </a:br>
                      <a:r>
                        <a:rPr lang="en-US" sz="1800" b="1" i="0" u="none" strike="noStrike" dirty="0">
                          <a:solidFill>
                            <a:srgbClr val="FFFFFF"/>
                          </a:solidFill>
                          <a:effectLst/>
                          <a:latin typeface="Arial"/>
                          <a:cs typeface="Arial"/>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$14,300,000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$3,600,000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$4,500,000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$22,400,000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err="1"/>
              <a:t>Bomar</a:t>
            </a:r>
            <a:r>
              <a:rPr lang="en-US" dirty="0"/>
              <a:t> Field – Shelbyville Municipal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34838" y="2724150"/>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err="1"/>
              <a:t>Bomar</a:t>
            </a:r>
            <a:r>
              <a:rPr lang="en-US" dirty="0"/>
              <a:t> Field – Shelbyville Municipal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SYI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81a52b0-d0f4-44f0-98bb-0d102f5fd161"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pe:Receivers xmlns:spe="http://schemas.microsoft.com/sharepoint/event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2.xml><?xml version="1.0" encoding="utf-8"?>
<ds:datastoreItem xmlns:ds="http://schemas.openxmlformats.org/officeDocument/2006/customXml" ds:itemID="{05D59F5E-271F-447C-A22D-15008E4D3D90}">
  <ds:schemaRefs>
    <ds:schemaRef ds:uri="52860726-b653-4eba-8fc1-cfbf91000526"/>
    <ds:schemaRef ds:uri="http://purl.org/dc/terms/"/>
    <ds:schemaRef ds:uri="http://schemas.microsoft.com/office/2006/documentManagement/types"/>
    <ds:schemaRef ds:uri="http://purl.org/dc/dcmitype/"/>
    <ds:schemaRef ds:uri="http://www.w3.org/XML/1998/namespace"/>
    <ds:schemaRef ds:uri="b2e1dacc-c954-4408-aa44-64ef90b7ce3a"/>
    <ds:schemaRef ds:uri="http://schemas.openxmlformats.org/package/2006/metadata/core-properties"/>
    <ds:schemaRef ds:uri="c18e8617-fc0f-4dda-a87a-c0ec120ddf92"/>
    <ds:schemaRef ds:uri="http://schemas.microsoft.com/office/2006/metadata/properties"/>
    <ds:schemaRef ds:uri="http://schemas.microsoft.com/office/infopath/2007/PartnerControls"/>
    <ds:schemaRef ds:uri="http://purl.org/dc/elements/1.1/"/>
  </ds:schemaRefs>
</ds:datastoreItem>
</file>

<file path=customXml/itemProps3.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3369</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Bomar Field –  Shelbyville Municipal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3 Impacts</vt:lpstr>
      <vt:lpstr>TOTAL Bomar Field – Shelbyville Municipal Airport Impacts</vt:lpstr>
      <vt:lpstr>Think Bomar Field – Shelbyville Municipal Airport Is Just Local?</vt:lpstr>
      <vt:lpstr>Bomar Field – Shelbyville Municipal Airport Economic Impacts - Jobs</vt:lpstr>
      <vt:lpstr>Bomar Field – Shelbyville Municipal Airport Economic Impacts – Payroll</vt:lpstr>
      <vt:lpstr>Bomar Field – Shelbyville Municipal Airport Economic Impacts – Value Added</vt:lpstr>
      <vt:lpstr>Bomar Field – Shelbyville Municipal Airport Economic Impacts – Business Revenue </vt:lpstr>
      <vt:lpstr>Tax Analysis</vt:lpstr>
      <vt:lpstr>Statewide Tax Impacts</vt:lpstr>
      <vt:lpstr>Additional  Aviation Benefits</vt:lpstr>
      <vt:lpstr>Case  Studies</vt:lpstr>
      <vt:lpstr>Bomar Field – Shelbyville Municipal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Filaroski, Taylor</cp:lastModifiedBy>
  <cp:revision>62</cp:revision>
  <dcterms:created xsi:type="dcterms:W3CDTF">2021-03-17T12:38:10Z</dcterms:created>
  <dcterms:modified xsi:type="dcterms:W3CDTF">2021-04-20T17:20:45Z</dcterms:modified>
</cp:coreProperties>
</file>